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provided by Dask.
Xclim was built to be an operational library and as such, we built our algorithms based on more conventional libraries such as scipy and statsmodels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the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2024-03-28T18:10:44Z</dcterms:created>
  <dcterms:modified xsi:type="dcterms:W3CDTF">2024-03-28T18:10:44Z</dcterms:modified>
</cp:coreProperties>
</file>